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35CEA-85C4-4887-9F4C-146CC75F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CB3F80-DD12-486C-88D2-FB8BD4B26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2A0058-8C2B-4997-8ED8-D744E77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CF63A-3017-4CF2-9370-3BA4CFED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E3C4E7-3B63-42C9-9623-8788BA33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33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BAEB1-1840-4249-ACBD-A02C6A26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BBA2AA-B953-493B-AD1B-FD7A9F77A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93F2E7-112A-49D6-934C-B207602F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3C804-84E6-4E30-8B74-81EB492F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7F3DBC-03F4-41B8-84DF-944AB978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40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36E45F-1E2C-48BC-9BD2-AE39DCFB7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6DDD8B-FA5F-4385-BC2E-B6BB08E36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133291-E6CE-4D72-B214-4DE5E64F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623036-BAF5-4666-9E04-A4F12F31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D2210C-3AFB-450F-966E-A8CF07E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731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5A28C-52A5-4BE8-99D1-D638AC93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1753FB-B25F-4C48-B16A-7825638AC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A2B0E0-3D88-4239-8C72-1C1086F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D8F275-7C2C-49F3-A720-561AF931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DED8EA-87E3-44C3-8A4A-71B1C941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199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AB18C-5223-4E38-BF10-12A136C3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FC5692-604C-41C5-ABD2-B5FA5766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312258-A5B9-4162-822C-B23E5C4C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7542A1-54CF-4701-9327-E706B013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0A329D-709E-4CB8-BC42-93B72686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15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3EF3D-6505-4DB0-8FA6-E49814F5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1C8E39-A06E-419B-A7D9-8D862874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F7C4E8-CDD8-4A9B-812E-4BDE4D1AC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A4CB9A-6340-4EBA-A277-D3D29AA1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F08576-90B2-4EF0-B4E2-2A07D9DC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99EE73-2700-4A05-865A-B01891ED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45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ACF52-8940-490E-91CA-EE8FFFC8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A4EF36-1BB7-40E5-BD5D-A889C55E9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B3E276-42A4-4AC6-AF69-20EE95723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25E4B5-624F-4F18-8661-CC861456B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1FB06F-1AA7-4704-B93F-1B13F6C6A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8EFD44-1C21-4C21-9AAD-0DFB8D7F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9BA0B1-F696-4535-849C-D7DBD17B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E5D611-4026-4CC4-9F5D-6073FC1D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79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51B1-297D-4D45-98E3-610EE45C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83576E-E6CC-4184-8CA3-C693D4AB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F395D2-F2C3-4B27-B36B-8DF51A25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21FF9C-0C10-472C-A09B-ED62963D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053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AB74F5-2095-493C-8A8D-9B44C505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890F2D4-E3FD-432A-BDFF-27038B5B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4841D2-4908-472F-B5D9-D0DA2182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264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6D499-0620-4ADB-9E8D-62C07B47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982102-0161-4AEE-8B4A-D35A54EB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90DB95-C134-482D-ADA0-DBBA6AC7A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740B51-13E6-4FCE-A8E3-928F8999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F23462-FF29-407F-946D-516A3EF5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8C85C4-18B1-41AC-B66D-E97D5AED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618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4AF70-CAF3-49A3-8B43-AE3A0ACB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F21D2B-2B7A-49EC-A0D0-577DDDA43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D769B8-1343-441D-9E1D-E02BA1670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857C85-C477-4EEA-B2F6-031C4E30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42892A-9B4E-4B14-BE35-874ABDED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91F6CF-99EB-4083-B2EA-62730C86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54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CF2549-05D0-42EE-9394-D387169B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CBF8DA-3308-48B1-9975-CF3BF1277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80AB48-CC0D-4F93-827B-0F7AD4A12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BABD-4A86-4628-9749-AFB86085CCD1}" type="datetimeFigureOut">
              <a:rPr lang="de-CH" smtClean="0"/>
              <a:t>04.05.2022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CA38B5-3EDB-4490-8629-D2D1FA69D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4B1C7-976A-4ED1-8B05-1346F855F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C22C-2CC1-47B6-9142-F675DF3998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65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6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ungduan, Hapao rice terraces, little girl | Hungduan, Hapao… | Flickr">
            <a:extLst>
              <a:ext uri="{FF2B5EF4-FFF2-40B4-BE49-F238E27FC236}">
                <a16:creationId xmlns:a16="http://schemas.microsoft.com/office/drawing/2014/main" id="{BC7A7D44-3F71-4D5B-A044-6A79CD0D9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4"/>
          <a:stretch/>
        </p:blipFill>
        <p:spPr bwMode="auto">
          <a:xfrm>
            <a:off x="3722754" y="643467"/>
            <a:ext cx="474649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22B71C79-FD6B-44BD-969E-6F8E663E8C2B}"/>
              </a:ext>
            </a:extLst>
          </p:cNvPr>
          <p:cNvSpPr/>
          <p:nvPr/>
        </p:nvSpPr>
        <p:spPr>
          <a:xfrm>
            <a:off x="7447722" y="755375"/>
            <a:ext cx="3786236" cy="2358588"/>
          </a:xfrm>
          <a:prstGeom prst="wedgeEllipseCallout">
            <a:avLst>
              <a:gd name="adj1" fmla="val -70697"/>
              <a:gd name="adj2" fmla="val 2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ngsana New" panose="02020603050405020304" pitchFamily="18" charset="-34"/>
              </a:rPr>
              <a:t>สวัสดี</a:t>
            </a:r>
            <a:r>
              <a:rPr lang="de-CH" altLang="de-DE" sz="2000" dirty="0">
                <a:solidFill>
                  <a:schemeClr val="bg1"/>
                </a:solidFill>
                <a:latin typeface="inherit"/>
                <a:cs typeface="Angsana New" panose="02020603050405020304" pitchFamily="18" charset="-34"/>
              </a:rPr>
              <a:t>*</a:t>
            </a:r>
            <a:endParaRPr kumimoji="0" lang="de-CH" altLang="de-DE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herit"/>
              <a:cs typeface="Angsana New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altLang="de-DE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 Name ist </a:t>
            </a:r>
            <a:r>
              <a:rPr lang="de-CH" altLang="de-DE" sz="15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Natcha</a:t>
            </a:r>
            <a:r>
              <a:rPr lang="de-CH" altLang="de-DE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Ich bin 5 Jahre alt und wohne in Thailand. Meine Eltern sind Reisbauern.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altLang="de-DE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Entdecke mit mir die spannende Welt des Reis!</a:t>
            </a:r>
            <a:endParaRPr lang="en-US" altLang="de-DE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865A5E-0788-4A94-AE6A-D3546BFF2DE6}"/>
              </a:ext>
            </a:extLst>
          </p:cNvPr>
          <p:cNvSpPr txBox="1"/>
          <p:nvPr/>
        </p:nvSpPr>
        <p:spPr>
          <a:xfrm>
            <a:off x="652083" y="492449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Natcha</a:t>
            </a:r>
            <a:r>
              <a:rPr lang="de-CH" dirty="0"/>
              <a:t> bedeutet übrigens «wissbegierig» und «gelehrig» auf Thailändisch.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77437F7-6DE2-452C-BBFE-0BF2DAC05480}"/>
              </a:ext>
            </a:extLst>
          </p:cNvPr>
          <p:cNvSpPr txBox="1"/>
          <p:nvPr/>
        </p:nvSpPr>
        <p:spPr>
          <a:xfrm>
            <a:off x="8644316" y="4924494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CH" altLang="de-DE" sz="18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ngsana New" panose="02020603050405020304" pitchFamily="18" charset="-34"/>
              </a:rPr>
              <a:t>*</a:t>
            </a:r>
            <a:r>
              <a:rPr kumimoji="0" lang="th-TH" altLang="de-DE" sz="18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ngsana New" panose="02020603050405020304" pitchFamily="18" charset="-34"/>
              </a:rPr>
              <a:t>สวัสดี</a:t>
            </a:r>
            <a:r>
              <a:rPr kumimoji="0" lang="de-CH" altLang="de-DE" sz="18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ngsana New" panose="02020603050405020304" pitchFamily="18" charset="-34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CH" altLang="de-DE" sz="16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bedeutet «Hallo» auf Thailändisch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CH" altLang="de-DE" sz="16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S̄wạs̄dī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ausgesprochen)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 dirty="0">
              <a:ln>
                <a:noFill/>
              </a:ln>
              <a:effectLst/>
              <a:latin typeface="inherit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58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2B9EE09-4B73-4554-99DC-E63C206EC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8643C85-2FA4-44C1-90BD-E2BB9B140CCF}"/>
              </a:ext>
            </a:extLst>
          </p:cNvPr>
          <p:cNvSpPr/>
          <p:nvPr/>
        </p:nvSpPr>
        <p:spPr>
          <a:xfrm>
            <a:off x="6909564" y="2793966"/>
            <a:ext cx="1237534" cy="2681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D9491F-8141-4F9D-85E5-94F7CCB8739A}"/>
              </a:ext>
            </a:extLst>
          </p:cNvPr>
          <p:cNvSpPr txBox="1"/>
          <p:nvPr/>
        </p:nvSpPr>
        <p:spPr>
          <a:xfrm>
            <a:off x="6909564" y="2527597"/>
            <a:ext cx="10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Thailand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316F25-6D16-4E49-8BA2-5619DF0AAEA6}"/>
              </a:ext>
            </a:extLst>
          </p:cNvPr>
          <p:cNvSpPr txBox="1"/>
          <p:nvPr/>
        </p:nvSpPr>
        <p:spPr>
          <a:xfrm>
            <a:off x="4711248" y="1638104"/>
            <a:ext cx="10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Schweiz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ED573E7B-311A-4901-B12E-2748CECF17A0}"/>
              </a:ext>
            </a:extLst>
          </p:cNvPr>
          <p:cNvSpPr/>
          <p:nvPr/>
        </p:nvSpPr>
        <p:spPr>
          <a:xfrm>
            <a:off x="4711248" y="1873370"/>
            <a:ext cx="1237534" cy="2681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77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is Terrassen Thailand Chiang Mai - Kostenloses Foto auf Pixabay">
            <a:extLst>
              <a:ext uri="{FF2B5EF4-FFF2-40B4-BE49-F238E27FC236}">
                <a16:creationId xmlns:a16="http://schemas.microsoft.com/office/drawing/2014/main" id="{2ADA3F82-796F-4A97-88AF-1B8D44CE7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FD957E-9731-410B-B3A7-2178FC1A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 pflanzen meine Eltern ihren Reis an. Wenn du gute Augen hast, kannst du meine Mutter im Bild erkennen. </a:t>
            </a:r>
          </a:p>
          <a:p>
            <a:pPr marL="0" indent="0">
              <a:buNone/>
            </a:pPr>
            <a: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 arbeitet gerade im Reisfeld.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E602860-224D-4155-B2E7-4E9D083E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de-CH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Wimmelbild</a:t>
            </a:r>
          </a:p>
        </p:txBody>
      </p:sp>
    </p:spTree>
    <p:extLst>
      <p:ext uri="{BB962C8B-B14F-4D97-AF65-F5344CB8AC3E}">
        <p14:creationId xmlns:p14="http://schemas.microsoft.com/office/powerpoint/2010/main" val="245219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is Terrassen Thailand Chiang Mai - Kostenloses Foto auf Pixabay">
            <a:extLst>
              <a:ext uri="{FF2B5EF4-FFF2-40B4-BE49-F238E27FC236}">
                <a16:creationId xmlns:a16="http://schemas.microsoft.com/office/drawing/2014/main" id="{92A4B12C-9BDB-4F50-AA3B-A944A8868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E9AD95-98BD-4C1E-9FA9-D41D2E95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de-CH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Reis aus Thailand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3C3AD0-9B31-4389-893D-41B5F773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Wusstest du, dass Thailand pro Jahr so viel Reis anbaut, dass die Schweiz mehr als 40 Jahre davon essen könnte?</a:t>
            </a:r>
          </a:p>
          <a:p>
            <a:pPr marL="0" indent="0">
              <a:buNone/>
            </a:pPr>
            <a:endParaRPr lang="de-CH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Unglaublich oder?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8930AAA-EE6B-4DDA-9692-004A6DF9DFC9}"/>
              </a:ext>
            </a:extLst>
          </p:cNvPr>
          <p:cNvSpPr/>
          <p:nvPr/>
        </p:nvSpPr>
        <p:spPr>
          <a:xfrm>
            <a:off x="7765775" y="5327374"/>
            <a:ext cx="609600" cy="6294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171443-C318-427C-8ECA-2B8CB733BB99}"/>
              </a:ext>
            </a:extLst>
          </p:cNvPr>
          <p:cNvSpPr txBox="1"/>
          <p:nvPr/>
        </p:nvSpPr>
        <p:spPr>
          <a:xfrm>
            <a:off x="8567531" y="5315433"/>
            <a:ext cx="28956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 siehst du übrigens meine Mutter. Hast du sie gefunden?</a:t>
            </a:r>
          </a:p>
        </p:txBody>
      </p:sp>
    </p:spTree>
    <p:extLst>
      <p:ext uri="{BB962C8B-B14F-4D97-AF65-F5344CB8AC3E}">
        <p14:creationId xmlns:p14="http://schemas.microsoft.com/office/powerpoint/2010/main" val="10404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Breitbild</PresentationFormat>
  <Paragraphs>17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inherit</vt:lpstr>
      <vt:lpstr>Tahoma</vt:lpstr>
      <vt:lpstr>Office</vt:lpstr>
      <vt:lpstr>PowerPoint-Präsentation</vt:lpstr>
      <vt:lpstr>PowerPoint-Präsentation</vt:lpstr>
      <vt:lpstr>Wimmelbild</vt:lpstr>
      <vt:lpstr>Reis aus Thailand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Gregor Jost</dc:creator>
  <cp:lastModifiedBy>Gregor Jost</cp:lastModifiedBy>
  <cp:revision>1</cp:revision>
  <dcterms:created xsi:type="dcterms:W3CDTF">2022-05-04T13:17:54Z</dcterms:created>
  <dcterms:modified xsi:type="dcterms:W3CDTF">2022-05-04T13:55:39Z</dcterms:modified>
</cp:coreProperties>
</file>